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7E56F1-0085-421F-8DF3-94E9AE6F2A8E}" type="datetimeFigureOut">
              <a:rPr lang="en-IN" smtClean="0"/>
              <a:t>28-10-2015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E5A685-7D52-451D-A40B-561CEE434FE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Online Exams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Step By Step Procedure</a:t>
            </a:r>
            <a:endParaRPr lang="en-IN" dirty="0"/>
          </a:p>
        </p:txBody>
      </p:sp>
      <p:pic>
        <p:nvPicPr>
          <p:cNvPr id="1030" name="Picture 6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88020"/>
            <a:ext cx="5064497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82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20080"/>
          </a:xfrm>
        </p:spPr>
        <p:txBody>
          <a:bodyPr/>
          <a:lstStyle/>
          <a:p>
            <a:pPr algn="ctr"/>
            <a:r>
              <a:rPr lang="en-IN" dirty="0" smtClean="0"/>
              <a:t>Step 1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51723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the registration link sent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632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1813" t="23422" r="5726" b="13579"/>
          <a:stretch/>
        </p:blipFill>
        <p:spPr>
          <a:xfrm>
            <a:off x="1448571" y="1859456"/>
            <a:ext cx="6214581" cy="26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4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92088"/>
          </a:xfrm>
        </p:spPr>
        <p:txBody>
          <a:bodyPr/>
          <a:lstStyle/>
          <a:p>
            <a:pPr algn="ctr"/>
            <a:r>
              <a:rPr lang="en-IN" dirty="0" smtClean="0"/>
              <a:t>Step 2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587727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Enter SCLC-97 as registration code and click on validate code</a:t>
            </a:r>
            <a:endParaRPr lang="en-IN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632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5073" r="1590" b="11038"/>
          <a:stretch/>
        </p:blipFill>
        <p:spPr>
          <a:xfrm>
            <a:off x="1187624" y="1988840"/>
            <a:ext cx="699379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2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864096"/>
          </a:xfrm>
        </p:spPr>
        <p:txBody>
          <a:bodyPr/>
          <a:lstStyle/>
          <a:p>
            <a:pPr algn="ctr"/>
            <a:r>
              <a:rPr lang="en-IN" dirty="0" smtClean="0"/>
              <a:t>Step 3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739438" y="4361391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Register by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Name: Your Name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Email/Username: Email ID which can be remembered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Subject: Enter subject name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Batch: Enter2015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Password: Enter password which can be remembered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REGISTER</a:t>
            </a:r>
            <a:endParaRPr lang="en-IN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endParaRPr lang="en-IN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632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3021" r="3067" b="11039"/>
          <a:stretch/>
        </p:blipFill>
        <p:spPr>
          <a:xfrm>
            <a:off x="1043490" y="1680955"/>
            <a:ext cx="6768870" cy="26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1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864096"/>
          </a:xfrm>
        </p:spPr>
        <p:txBody>
          <a:bodyPr/>
          <a:lstStyle/>
          <a:p>
            <a:pPr algn="ctr"/>
            <a:r>
              <a:rPr lang="en-IN" dirty="0" smtClean="0"/>
              <a:t>Step 4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775442" y="486916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Username: Enter username/Email provided in the previous page while registering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Password: Enter password provided in the previous page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LOGIN</a:t>
            </a:r>
            <a:endParaRPr lang="en-IN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632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8917" r="10823" b="33615"/>
          <a:stretch/>
        </p:blipFill>
        <p:spPr>
          <a:xfrm>
            <a:off x="1063506" y="1736812"/>
            <a:ext cx="6892869" cy="255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6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864096"/>
          </a:xfrm>
        </p:spPr>
        <p:txBody>
          <a:bodyPr/>
          <a:lstStyle/>
          <a:p>
            <a:pPr algn="ctr"/>
            <a:r>
              <a:rPr lang="en-IN" dirty="0" smtClean="0"/>
              <a:t>Step </a:t>
            </a:r>
            <a:r>
              <a:rPr lang="en-IN" dirty="0" smtClean="0"/>
              <a:t>5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776864" cy="4144625"/>
          </a:xfrm>
        </p:spPr>
      </p:pic>
      <p:sp>
        <p:nvSpPr>
          <p:cNvPr id="5" name="TextBox 4"/>
          <p:cNvSpPr txBox="1"/>
          <p:nvPr/>
        </p:nvSpPr>
        <p:spPr>
          <a:xfrm>
            <a:off x="827584" y="573325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Examinations 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http://epaathsala.com/website/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24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1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864096"/>
          </a:xfrm>
        </p:spPr>
        <p:txBody>
          <a:bodyPr/>
          <a:lstStyle/>
          <a:p>
            <a:pPr algn="ctr"/>
            <a:r>
              <a:rPr lang="en-IN" dirty="0" smtClean="0"/>
              <a:t>Step </a:t>
            </a:r>
            <a:r>
              <a:rPr lang="en-IN" dirty="0" smtClean="0"/>
              <a:t>6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2793"/>
            <a:ext cx="7632848" cy="3914367"/>
          </a:xfrm>
        </p:spPr>
      </p:pic>
      <p:sp>
        <p:nvSpPr>
          <p:cNvPr id="6" name="TextBox 5"/>
          <p:cNvSpPr txBox="1"/>
          <p:nvPr/>
        </p:nvSpPr>
        <p:spPr>
          <a:xfrm>
            <a:off x="683568" y="558924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the Subject from Select Assessment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Next 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4788024" y="4581128"/>
            <a:ext cx="864096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accent3"/>
              </a:solidFill>
            </a:endParaRPr>
          </a:p>
        </p:txBody>
      </p:sp>
      <p:pic>
        <p:nvPicPr>
          <p:cNvPr id="8" name="Picture 7" descr="http://epaathsala.com/website/Pictur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632"/>
            <a:ext cx="3168352" cy="15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92088"/>
          </a:xfrm>
        </p:spPr>
        <p:txBody>
          <a:bodyPr/>
          <a:lstStyle/>
          <a:p>
            <a:pPr algn="ctr"/>
            <a:r>
              <a:rPr lang="en-IN" dirty="0" smtClean="0"/>
              <a:t>Step </a:t>
            </a:r>
            <a:r>
              <a:rPr lang="en-IN" dirty="0" smtClean="0"/>
              <a:t>7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93" y="1412776"/>
            <a:ext cx="3873691" cy="35083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3779912" cy="3456384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1115616" y="4437112"/>
            <a:ext cx="648072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accent3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5508104" y="4509120"/>
            <a:ext cx="648072" cy="2160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accent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5229200"/>
            <a:ext cx="781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 mark the answers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Click on Submit all answers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4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717032"/>
            <a:ext cx="7024744" cy="1143000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Algerian" pitchFamily="82" charset="0"/>
              </a:rPr>
              <a:t>Thank you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Algerian" pitchFamily="82" charset="0"/>
            </a:endParaRPr>
          </a:p>
        </p:txBody>
      </p:sp>
      <p:pic>
        <p:nvPicPr>
          <p:cNvPr id="3" name="Picture 6" descr="http://epaathsala.com/website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791" y="563884"/>
            <a:ext cx="5064497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6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</TotalTime>
  <Words>115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Century Gothic</vt:lpstr>
      <vt:lpstr>Times New Roman</vt:lpstr>
      <vt:lpstr>Wingdings</vt:lpstr>
      <vt:lpstr>Wingdings 2</vt:lpstr>
      <vt:lpstr>Austin</vt:lpstr>
      <vt:lpstr>Online Exams</vt:lpstr>
      <vt:lpstr>Step 1</vt:lpstr>
      <vt:lpstr>Step 2</vt:lpstr>
      <vt:lpstr>Step 3</vt:lpstr>
      <vt:lpstr>Step 4</vt:lpstr>
      <vt:lpstr>Step 5</vt:lpstr>
      <vt:lpstr>Step 6</vt:lpstr>
      <vt:lpstr>Step 7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Exams</dc:title>
  <dc:creator>DIVYA</dc:creator>
  <cp:lastModifiedBy>Suman Nandy</cp:lastModifiedBy>
  <cp:revision>10</cp:revision>
  <dcterms:created xsi:type="dcterms:W3CDTF">2015-08-27T05:49:05Z</dcterms:created>
  <dcterms:modified xsi:type="dcterms:W3CDTF">2015-10-28T10:34:30Z</dcterms:modified>
</cp:coreProperties>
</file>